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vsT/wANkfWnCG7RYcYBVsFzQi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48" y="48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6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5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rdp/cudnn-archiv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get-started/locall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ngKinYiu/yolov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ngKinYiu/yolov7/releases/download/v0.1/yolov7-tiny.p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7Zavizlf9V5pmpVVHZtPDOicTdXXvxA1/view?usp=shar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flow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11-8-0-download-archiv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/>
              <a:t>Lab08</a:t>
            </a: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Object Detection with YOLOv7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192650" y="2212400"/>
            <a:ext cx="8520600" cy="27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開啟終端機輸入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nvcc -V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nvidia-smi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確認第一個紅框的部分是你剛剛安裝的版本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且第二個紅框的數字大於等於第一個紅框</a:t>
            </a:r>
            <a:endParaRPr/>
          </a:p>
        </p:txBody>
      </p:sp>
      <p:grpSp>
        <p:nvGrpSpPr>
          <p:cNvPr id="116" name="Google Shape;116;p10"/>
          <p:cNvGrpSpPr/>
          <p:nvPr/>
        </p:nvGrpSpPr>
        <p:grpSpPr>
          <a:xfrm>
            <a:off x="3157523" y="156675"/>
            <a:ext cx="5986474" cy="3194975"/>
            <a:chOff x="3086948" y="1733350"/>
            <a:chExt cx="5986474" cy="3194975"/>
          </a:xfrm>
        </p:grpSpPr>
        <p:pic>
          <p:nvPicPr>
            <p:cNvPr id="117" name="Google Shape;117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86948" y="1733350"/>
              <a:ext cx="5986474" cy="3194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0"/>
            <p:cNvSpPr/>
            <p:nvPr/>
          </p:nvSpPr>
          <p:spPr>
            <a:xfrm>
              <a:off x="4905375" y="2396400"/>
              <a:ext cx="952500" cy="1755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7200900" y="3328125"/>
              <a:ext cx="1449600" cy="1755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安裝cuDNN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18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安裝CUDNN</a:t>
            </a:r>
            <a:endParaRPr dirty="0"/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656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依照剛剛安裝的CUDA版本以及作業系統選擇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需要登入NVIDIA會員才可下載</a:t>
            </a:r>
            <a:endParaRPr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5250" y="1152475"/>
            <a:ext cx="5956574" cy="39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/>
          <p:nvPr/>
        </p:nvSpPr>
        <p:spPr>
          <a:xfrm>
            <a:off x="3071800" y="3288450"/>
            <a:ext cx="1449600" cy="175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3"/>
          <p:cNvSpPr/>
          <p:nvPr/>
        </p:nvSpPr>
        <p:spPr>
          <a:xfrm>
            <a:off x="4945200" y="2661525"/>
            <a:ext cx="522900" cy="175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下載完長這樣</a:t>
            </a:r>
            <a:endParaRPr/>
          </a:p>
        </p:txBody>
      </p:sp>
      <p:pic>
        <p:nvPicPr>
          <p:cNvPr id="140" name="Google Shape;14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4725" y="269325"/>
            <a:ext cx="6203601" cy="45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找到你前面安裝CUDA的路徑，預設安裝路徑: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C:\Program Files\NVIDIA GPU Computing Toolkit\CUDA\v11.8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225125" y="394825"/>
            <a:ext cx="85206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將壓縮包內所有檔案丟進去覆蓋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586" y="1152475"/>
            <a:ext cx="7727716" cy="380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/>
          <p:nvPr/>
        </p:nvSpPr>
        <p:spPr>
          <a:xfrm rot="-9990233">
            <a:off x="3963420" y="2374604"/>
            <a:ext cx="1775221" cy="9202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安裝Pytorch GPU版本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311700" y="50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u="sng" dirty="0">
                <a:solidFill>
                  <a:schemeClr val="hlink"/>
                </a:solidFill>
                <a:hlinkClick r:id="rId3"/>
              </a:rPr>
              <a:t>下載Pytorch</a:t>
            </a:r>
            <a:endParaRPr dirty="0"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2790375" y="250200"/>
            <a:ext cx="5773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在你的conda環境輸入指令: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pip install torch torchvision torchaudio --index-url https://download.pytorch.org/whl/cu118</a:t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75" y="1502801"/>
            <a:ext cx="8250251" cy="36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3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輸入pip list確認是否安裝成功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*最後面要有+cuXXX才是GPU版本的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開啟python確認輸出結果是否一樣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import torch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torch.cuda.is_available()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torch.zeros((3,3), device="cuda")</a:t>
            </a:r>
            <a:endParaRPr dirty="0"/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4375" y="1152475"/>
            <a:ext cx="36957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4375" y="2571750"/>
            <a:ext cx="34861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安裝yolo-v7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安裝CUDA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安裝cuDNN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安裝pytorch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安裝yolo-v7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訓練自己的yolo-v7模型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Lab09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u="sng" dirty="0">
                <a:solidFill>
                  <a:schemeClr val="hlink"/>
                </a:solidFill>
                <a:hlinkClick r:id="rId3"/>
              </a:rPr>
              <a:t>下載yolo-v7</a:t>
            </a:r>
            <a:endParaRPr dirty="0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059" y="1095300"/>
            <a:ext cx="7179893" cy="39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6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解壓縮，並在該目錄開啟終端機來安裝必要的套件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pip install -r requirements.txt</a:t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5625" y="59850"/>
            <a:ext cx="5259631" cy="50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97600" cy="3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下載yolov7 tiny的</a:t>
            </a:r>
            <a:r>
              <a:rPr lang="zh-TW" u="sng" dirty="0">
                <a:solidFill>
                  <a:schemeClr val="hlink"/>
                </a:solidFill>
                <a:hlinkClick r:id="rId3"/>
              </a:rPr>
              <a:t>權重</a:t>
            </a:r>
            <a:r>
              <a:rPr lang="zh-TW" dirty="0"/>
              <a:t>並放入同一資料夾當中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python detect.py --weights yolov7-tiny.pt --conf 0.25 --img-size 640 --source inference/images/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確認是否能夠跑出結果</a:t>
            </a:r>
            <a:endParaRPr dirty="0"/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9900" y="334000"/>
            <a:ext cx="5229900" cy="223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7325" y="2745953"/>
            <a:ext cx="4030128" cy="226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訓練自己的yolo-v7模型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標註照片</a:t>
            </a: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600">
                <a:solidFill>
                  <a:schemeClr val="dk1"/>
                </a:solidFill>
              </a:rPr>
              <a:t>Dataset: 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download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600">
                <a:solidFill>
                  <a:schemeClr val="dk1"/>
                </a:solidFill>
              </a:rPr>
              <a:t>Dataset共有三個資料夾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只有卡娜赫拉：469張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只有美樂蒂：481張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zh-TW" sz="1600">
                <a:solidFill>
                  <a:schemeClr val="dk1"/>
                </a:solidFill>
              </a:rPr>
              <a:t>兩個同時出現：589張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不需要全部都標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兩個種類的數量要差不多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怎麼標要講好(ex.框臉or全身)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4325" y="1017713"/>
            <a:ext cx="2455962" cy="13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075" y="3330788"/>
            <a:ext cx="2455949" cy="1381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roboflow</a:t>
            </a:r>
            <a:r>
              <a:rPr lang="zh-TW"/>
              <a:t>  雲端共享Labeling的工具，請先註冊會員</a:t>
            </a:r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48544"/>
            <a:ext cx="9144000" cy="362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41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上方的invite可以邀請成員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點擊Create New Project</a:t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3656" y="0"/>
            <a:ext cx="59903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/>
          <p:nvPr/>
        </p:nvSpPr>
        <p:spPr>
          <a:xfrm>
            <a:off x="7720225" y="607025"/>
            <a:ext cx="1373100" cy="410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027000" y="152400"/>
            <a:ext cx="751200" cy="248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選擇Object Detection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400" y="143837"/>
            <a:ext cx="5560049" cy="48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673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點擊Select Folder將所有圖片上傳</a:t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5408" y="0"/>
            <a:ext cx="58468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>
            <a:off x="6610925" y="2323050"/>
            <a:ext cx="895500" cy="328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98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點擊Assign images來分配Label的任務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225" y="636074"/>
            <a:ext cx="6984176" cy="37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/>
          <p:nvPr/>
        </p:nvSpPr>
        <p:spPr>
          <a:xfrm>
            <a:off x="4347600" y="2372775"/>
            <a:ext cx="751200" cy="248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安裝CUDA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3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這邊可以分配要label的數量給團隊裡面的每一個人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6550" y="423850"/>
            <a:ext cx="40957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83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分配完之後就可以開始進行標記</a:t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8950" y="626025"/>
            <a:ext cx="6762975" cy="40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/>
          <p:nvPr/>
        </p:nvSpPr>
        <p:spPr>
          <a:xfrm>
            <a:off x="6023975" y="2323050"/>
            <a:ext cx="751200" cy="248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71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這是標記的介面，先匡出物體的方框出來，然後輸入標記物體的名稱，若是有輸入過的可以直接用滑鼠選擇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3477" y="1017725"/>
            <a:ext cx="6161547" cy="38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20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標記完之後點擊Add images to Dataset</a:t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2275" y="1204100"/>
            <a:ext cx="6498101" cy="352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/>
          <p:nvPr/>
        </p:nvSpPr>
        <p:spPr>
          <a:xfrm>
            <a:off x="7745125" y="1204100"/>
            <a:ext cx="1034700" cy="283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6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然後跟切分出訓練、測試資料集的數量出來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本次lab建議: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Train/Valid/Test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80%/20%/0%</a:t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124" y="222513"/>
            <a:ext cx="3399692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376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點擊左邊的Version(Train)來生成dataset出來。Preprocessing這裡我們選擇都不要做，點叉叉取消。</a:t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800" y="1136400"/>
            <a:ext cx="6151498" cy="311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325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最後點擊Create</a:t>
            </a: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45" y="1017724"/>
            <a:ext cx="6819955" cy="377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50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點擊右上角Download Dataset</a:t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150" y="1017725"/>
            <a:ext cx="7084701" cy="35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/>
          <p:nvPr/>
        </p:nvSpPr>
        <p:spPr>
          <a:xfrm>
            <a:off x="7652725" y="1381650"/>
            <a:ext cx="751200" cy="248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格式選擇Yolo v7</a:t>
            </a:r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1425" y="1598588"/>
            <a:ext cx="48577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94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將下載下來的所有檔案複製到data資料夾當中</a:t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2615" y="1152475"/>
            <a:ext cx="6891384" cy="35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804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這邊安裝cuda11.8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u="sng" dirty="0">
                <a:solidFill>
                  <a:schemeClr val="hlink"/>
                </a:solidFill>
                <a:hlinkClick r:id="rId3"/>
              </a:rPr>
              <a:t>CUDA下載連結</a:t>
            </a:r>
            <a:endParaRPr dirty="0"/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2400" y="437888"/>
            <a:ext cx="6755524" cy="426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48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接著修改data.yaml的內容</a:t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3301" y="363975"/>
            <a:ext cx="5451550" cy="45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/>
          <p:nvPr/>
        </p:nvSpPr>
        <p:spPr>
          <a:xfrm>
            <a:off x="4223250" y="2044450"/>
            <a:ext cx="751200" cy="248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38" name="Google Shape;33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將前三行修改成資料集的路徑</a:t>
            </a:r>
            <a:endParaRPr/>
          </a:p>
        </p:txBody>
      </p:sp>
      <p:pic>
        <p:nvPicPr>
          <p:cNvPr id="339" name="Google Shape;33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1363" y="1228725"/>
            <a:ext cx="52101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9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將 cfg\training\yolov7-tiny.yaml 複製一份出來並改名yolov7-tiny-lab</a:t>
            </a:r>
            <a:r>
              <a:rPr lang="en-US" altLang="zh-TW" dirty="0"/>
              <a:t>8</a:t>
            </a:r>
            <a:r>
              <a:rPr lang="zh-TW" dirty="0"/>
              <a:t>.yaml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修改檔案第二行的nc，改為2</a:t>
            </a:r>
            <a:endParaRPr dirty="0"/>
          </a:p>
        </p:txBody>
      </p: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8923" y="367212"/>
            <a:ext cx="5059098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 rotWithShape="1">
          <a:blip r:embed="rId4">
            <a:alphaModFix/>
          </a:blip>
          <a:srcRect b="68990"/>
          <a:stretch/>
        </p:blipFill>
        <p:spPr>
          <a:xfrm>
            <a:off x="141675" y="3044699"/>
            <a:ext cx="5472751" cy="18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/>
          <p:nvPr/>
        </p:nvSpPr>
        <p:spPr>
          <a:xfrm>
            <a:off x="462625" y="3233350"/>
            <a:ext cx="512400" cy="189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808800" y="1193050"/>
            <a:ext cx="8520600" cy="3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訓練的指令: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/>
              <a:t>python train.py --device 0 --batch-size </a:t>
            </a:r>
            <a:r>
              <a:rPr lang="en-US" altLang="zh-TW"/>
              <a:t>4</a:t>
            </a:r>
            <a:r>
              <a:rPr lang="zh-TW"/>
              <a:t> </a:t>
            </a:r>
            <a:r>
              <a:rPr lang="zh-TW" dirty="0"/>
              <a:t>--data data/data.yaml --img 1280 720 --cfg cfg/training/yolov7-tiny-lab</a:t>
            </a:r>
            <a:r>
              <a:rPr lang="en-US" altLang="zh-TW" dirty="0"/>
              <a:t>8</a:t>
            </a:r>
            <a:r>
              <a:rPr lang="zh-TW" dirty="0"/>
              <a:t>.yaml </a:t>
            </a:r>
            <a:r>
              <a:rPr lang="en-US" altLang="zh-TW" dirty="0"/>
              <a:t>--</a:t>
            </a:r>
            <a:r>
              <a:rPr lang="zh-TW" dirty="0"/>
              <a:t>weights ‘yolov7-tiny.pt’ </a:t>
            </a:r>
            <a:r>
              <a:rPr lang="en-US" altLang="zh-TW" dirty="0"/>
              <a:t>--</a:t>
            </a:r>
            <a:r>
              <a:rPr lang="zh-TW" dirty="0"/>
              <a:t>name yolov7-lab0</a:t>
            </a:r>
            <a:r>
              <a:rPr lang="en-US" altLang="zh-TW" dirty="0"/>
              <a:t>8</a:t>
            </a:r>
            <a:r>
              <a:rPr lang="zh-TW" dirty="0"/>
              <a:t> </a:t>
            </a:r>
            <a:r>
              <a:rPr lang="en-US" altLang="zh-TW" dirty="0"/>
              <a:t>--</a:t>
            </a:r>
            <a:r>
              <a:rPr lang="zh-TW" dirty="0"/>
              <a:t>hyp data/hyp.scratch.tiny.yaml </a:t>
            </a:r>
            <a:r>
              <a:rPr lang="en-US" altLang="zh-TW" dirty="0"/>
              <a:t>--</a:t>
            </a:r>
            <a:r>
              <a:rPr lang="zh-TW" dirty="0"/>
              <a:t>epoch 300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#batch-size 同時放多少張下去訓練(記憶體不夠有error就降低數量)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#data資料集的yaml檔   #img影像尺寸  #cfg 自定義模型的config檔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#name名字，隨便取 #weights從哪個初始權重開始訓練 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#hyp各種設定的超參數(可以自己調調看)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60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正常跑的話會像這個樣子</a:t>
            </a:r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2669" y="553100"/>
            <a:ext cx="6617880" cy="41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>
                <a:solidFill>
                  <a:schemeClr val="dk2"/>
                </a:solidFill>
              </a:rPr>
              <a:t>訓練model - 調整訓練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框的時候盡量不要框進太多背景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選擇框臉或頭或身體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框臉跟框身體的不能一起訓練, 要統一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訓練時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先學兩隻一起出現的, 再訓練單一隻出現的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全部放在一起訓練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先訓練單一隻出現的, 再訓練兩隻出現的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觀看結果, 假如美樂蒂效果較差, 加強訓練美樂蒂的資料集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訓練時的learning rate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loss高時設大　ex. 1e-3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loss接近1時設小　ex. 1e-5 ~ 1e-7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一定要用pretrained weight, 不然效果很差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嘗試不同的.cfg檔及.weights檔 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1788" y="617525"/>
            <a:ext cx="3125875" cy="212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訓練完成的權重會放在.\runs\train\yolov7-lab09\weights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best是valid最好的那一個epoch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last是最後一個epoch</a:t>
            </a:r>
            <a:endParaRPr/>
          </a:p>
        </p:txBody>
      </p:sp>
      <p:pic>
        <p:nvPicPr>
          <p:cNvPr id="375" name="Google Shape;37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9024" y="1976799"/>
            <a:ext cx="5369424" cy="30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Lab 08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Lab08.py</a:t>
            </a:r>
            <a:endParaRPr/>
          </a:p>
        </p:txBody>
      </p:sp>
      <p:sp>
        <p:nvSpPr>
          <p:cNvPr id="386" name="Google Shape;386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1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Lab08.py內是範例程式，請放入YOLOv7的資料夾當中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這份code是拿電腦攝像頭的影像來做實時的物件偵測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更改WEIGHT的檔案可以更換偵測的模型權重</a:t>
            </a:r>
            <a:endParaRPr dirty="0"/>
          </a:p>
        </p:txBody>
      </p:sp>
      <p:pic>
        <p:nvPicPr>
          <p:cNvPr id="387" name="Google Shape;38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3084" y="0"/>
            <a:ext cx="54323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/>
          <p:nvPr/>
        </p:nvSpPr>
        <p:spPr>
          <a:xfrm>
            <a:off x="3755650" y="19900"/>
            <a:ext cx="1656600" cy="164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Lab08.py</a:t>
            </a:r>
            <a:endParaRPr/>
          </a:p>
        </p:txBody>
      </p:sp>
      <p:sp>
        <p:nvSpPr>
          <p:cNvPr id="394" name="Google Shape;394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7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Lab08.py內是範例程式，請將範例程式改成輸入一段影片來進行物件偵測，並將偵測到的物體框出來標上Label與Confidence，最後輸出成一個新的影片檔</a:t>
            </a:r>
            <a:endParaRPr dirty="0"/>
          </a:p>
        </p:txBody>
      </p:sp>
      <p:pic>
        <p:nvPicPr>
          <p:cNvPr id="395" name="Google Shape;39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5000" y="1954925"/>
            <a:ext cx="5594274" cy="313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07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前面都一直點下一步或繼續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到安裝選項這邊點</a:t>
            </a:r>
            <a:r>
              <a:rPr lang="zh-TW" b="1">
                <a:solidFill>
                  <a:srgbClr val="FF0000"/>
                </a:solidFill>
              </a:rPr>
              <a:t>自訂(進階選項)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0" name="Google Shape;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550" y="716638"/>
            <a:ext cx="561975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72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只要勾第一個CUDA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*Display Driver的部分，如果新版本大於目前的版本的話也要打勾</a:t>
            </a:r>
            <a:endParaRPr/>
          </a:p>
        </p:txBody>
      </p:sp>
      <p:grpSp>
        <p:nvGrpSpPr>
          <p:cNvPr id="87" name="Google Shape;87;p6"/>
          <p:cNvGrpSpPr/>
          <p:nvPr/>
        </p:nvGrpSpPr>
        <p:grpSpPr>
          <a:xfrm>
            <a:off x="3427388" y="875325"/>
            <a:ext cx="5667375" cy="4133850"/>
            <a:chOff x="3427388" y="875325"/>
            <a:chExt cx="5667375" cy="4133850"/>
          </a:xfrm>
        </p:grpSpPr>
        <p:pic>
          <p:nvPicPr>
            <p:cNvPr id="88" name="Google Shape;88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27388" y="875325"/>
              <a:ext cx="5667375" cy="413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6"/>
            <p:cNvSpPr/>
            <p:nvPr/>
          </p:nvSpPr>
          <p:spPr>
            <a:xfrm>
              <a:off x="7528525" y="3366050"/>
              <a:ext cx="1125900" cy="1584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50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這邊記好安裝的路徑</a:t>
            </a:r>
            <a:endParaRPr/>
          </a:p>
        </p:txBody>
      </p:sp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313" y="821325"/>
            <a:ext cx="57816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00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這邊打勾並按NEXT開始安裝</a:t>
            </a:r>
            <a:endParaRPr/>
          </a:p>
        </p:txBody>
      </p:sp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1788" y="623150"/>
            <a:ext cx="568642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7575" y="445013"/>
            <a:ext cx="565785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1568</Words>
  <Application>Microsoft Office PowerPoint</Application>
  <PresentationFormat>如螢幕大小 (16:9)</PresentationFormat>
  <Paragraphs>115</Paragraphs>
  <Slides>49</Slides>
  <Notes>49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1" baseType="lpstr">
      <vt:lpstr>Arial</vt:lpstr>
      <vt:lpstr>Simple Light</vt:lpstr>
      <vt:lpstr>Lab08</vt:lpstr>
      <vt:lpstr>Outline</vt:lpstr>
      <vt:lpstr>安裝CUDA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安裝cuDNN</vt:lpstr>
      <vt:lpstr>安裝CUDNN</vt:lpstr>
      <vt:lpstr>PowerPoint 簡報</vt:lpstr>
      <vt:lpstr>PowerPoint 簡報</vt:lpstr>
      <vt:lpstr>PowerPoint 簡報</vt:lpstr>
      <vt:lpstr>安裝Pytorch GPU版本</vt:lpstr>
      <vt:lpstr>下載Pytorch</vt:lpstr>
      <vt:lpstr>PowerPoint 簡報</vt:lpstr>
      <vt:lpstr>安裝yolo-v7</vt:lpstr>
      <vt:lpstr>下載yolo-v7</vt:lpstr>
      <vt:lpstr>PowerPoint 簡報</vt:lpstr>
      <vt:lpstr>PowerPoint 簡報</vt:lpstr>
      <vt:lpstr>訓練自己的yolo-v7模型</vt:lpstr>
      <vt:lpstr>標註照片</vt:lpstr>
      <vt:lpstr>roboflow  雲端共享Labeling的工具，請先註冊會員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訓練model - 調整訓練 </vt:lpstr>
      <vt:lpstr>PowerPoint 簡報</vt:lpstr>
      <vt:lpstr>Lab 08</vt:lpstr>
      <vt:lpstr>Lab08.py</vt:lpstr>
      <vt:lpstr>Lab08.py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810649</cp:lastModifiedBy>
  <cp:revision>6</cp:revision>
  <dcterms:modified xsi:type="dcterms:W3CDTF">2024-11-25T13:58:53Z</dcterms:modified>
</cp:coreProperties>
</file>